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62" r:id="rId4"/>
    <p:sldId id="277" r:id="rId5"/>
    <p:sldId id="279" r:id="rId6"/>
    <p:sldId id="278" r:id="rId7"/>
    <p:sldId id="265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83" d="100"/>
          <a:sy n="83" d="100"/>
        </p:scale>
        <p:origin x="1435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5/29/2016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62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13" Type="http://schemas.openxmlformats.org/officeDocument/2006/relationships/image" Target="../media/image7.png"/><Relationship Id="rId3" Type="http://schemas.openxmlformats.org/officeDocument/2006/relationships/hyperlink" Target="http://www.microsoftvirtualacademy.com/" TargetMode="External"/><Relationship Id="rId7" Type="http://schemas.openxmlformats.org/officeDocument/2006/relationships/hyperlink" Target="http://powershell.org/wp/user-groups/" TargetMode="External"/><Relationship Id="rId12" Type="http://schemas.openxmlformats.org/officeDocument/2006/relationships/hyperlink" Target="http://www.sqlsaturday.com/498/eventhome.aspx" TargetMode="External"/><Relationship Id="rId2" Type="http://schemas.openxmlformats.org/officeDocument/2006/relationships/hyperlink" Target="http://powershel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ithub.com/" TargetMode="External"/><Relationship Id="rId11" Type="http://schemas.openxmlformats.org/officeDocument/2006/relationships/hyperlink" Target="http://www.packtpub.com/networking-and-servers/learning-powershell-dsc" TargetMode="External"/><Relationship Id="rId5" Type="http://schemas.openxmlformats.org/officeDocument/2006/relationships/hyperlink" Target="http://www.powershellmagazine.com/" TargetMode="External"/><Relationship Id="rId10" Type="http://schemas.openxmlformats.org/officeDocument/2006/relationships/hyperlink" Target="http://www.apress.com/9781484200179" TargetMode="External"/><Relationship Id="rId4" Type="http://schemas.openxmlformats.org/officeDocument/2006/relationships/hyperlink" Target="http://powershell.sqlpass.org/" TargetMode="External"/><Relationship Id="rId9" Type="http://schemas.openxmlformats.org/officeDocument/2006/relationships/hyperlink" Target="http://twitter.com/search?f=tweets&amp;vertical=default&amp;q=#PowerShell&amp;src=typd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DSC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(Desired State Configuration) from the Trenches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Database Administrators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PowerShell version 4 or higher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Desired State Configuration</a:t>
            </a:r>
          </a:p>
          <a:p>
            <a:r>
              <a:rPr lang="en-US" dirty="0"/>
              <a:t>PKI (Public Key Infrastructure)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r>
              <a:rPr lang="en-US" dirty="0"/>
              <a:t>Basics</a:t>
            </a:r>
          </a:p>
          <a:p>
            <a:r>
              <a:rPr lang="en-US" dirty="0"/>
              <a:t>MOF</a:t>
            </a:r>
          </a:p>
          <a:p>
            <a:r>
              <a:rPr lang="en-US" dirty="0"/>
              <a:t>LCM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Pull</a:t>
            </a:r>
          </a:p>
          <a:p>
            <a:r>
              <a:rPr lang="en-US" dirty="0"/>
              <a:t>Resources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version 4</a:t>
            </a:r>
          </a:p>
          <a:p>
            <a:r>
              <a:rPr lang="en-US" dirty="0"/>
              <a:t>KB2883200</a:t>
            </a:r>
          </a:p>
          <a:p>
            <a:r>
              <a:rPr lang="en-US" dirty="0" err="1"/>
              <a:t>WinRM</a:t>
            </a:r>
            <a:r>
              <a:rPr lang="en-US" dirty="0"/>
              <a:t> Service</a:t>
            </a:r>
          </a:p>
          <a:p>
            <a:r>
              <a:rPr lang="en-US" dirty="0" err="1"/>
              <a:t>WinRM</a:t>
            </a:r>
            <a:r>
              <a:rPr lang="en-US" dirty="0"/>
              <a:t> Listeners (Endpoints)</a:t>
            </a:r>
          </a:p>
          <a:p>
            <a:r>
              <a:rPr lang="en-US" dirty="0"/>
              <a:t>Script Execution Policy –le Remote Signed</a:t>
            </a:r>
          </a:p>
          <a:p>
            <a:r>
              <a:rPr lang="en-US" dirty="0"/>
              <a:t>KB3000850 (Recommended)</a:t>
            </a:r>
          </a:p>
          <a:p>
            <a:r>
              <a:rPr lang="en-US" dirty="0"/>
              <a:t>PowerShell Remoting –not Required</a:t>
            </a:r>
          </a:p>
        </p:txBody>
      </p:sp>
    </p:spTree>
    <p:extLst>
      <p:ext uri="{BB962C8B-B14F-4D97-AF65-F5344CB8AC3E}">
        <p14:creationId xmlns:p14="http://schemas.microsoft.com/office/powerpoint/2010/main" val="260950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PowerShell.org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4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5"/>
              </a:rPr>
              <a:t>PowerShell Magazine</a:t>
            </a:r>
            <a:endParaRPr lang="en-US" dirty="0"/>
          </a:p>
          <a:p>
            <a:r>
              <a:rPr lang="en-US" dirty="0">
                <a:hlinkClick r:id="rId6"/>
              </a:rPr>
              <a:t>GitHub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7"/>
              </a:rPr>
              <a:t>User Groups</a:t>
            </a:r>
            <a:endParaRPr lang="en-US" dirty="0"/>
          </a:p>
          <a:p>
            <a:r>
              <a:rPr lang="en-US" dirty="0">
                <a:hlinkClick r:id="rId8"/>
              </a:rPr>
              <a:t>Blogs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Windows Desired State Configuration Revealed book</a:t>
            </a:r>
            <a:endParaRPr lang="en-US" dirty="0"/>
          </a:p>
          <a:p>
            <a:r>
              <a:rPr lang="en-US" dirty="0">
                <a:hlinkClick r:id="rId11"/>
              </a:rPr>
              <a:t>Learning PowerShell DSC book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42960" y="3198257"/>
            <a:ext cx="2613887" cy="141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1584</TotalTime>
  <Words>212</Words>
  <Application>Microsoft Office PowerPoint</Application>
  <PresentationFormat>On-screen Show (4:3)</PresentationFormat>
  <Paragraphs>60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PowerShell DSC</vt:lpstr>
      <vt:lpstr>Get-Help –Name ‘about_Presenter’</vt:lpstr>
      <vt:lpstr>Write-Output ‘Questions for Audience’</vt:lpstr>
      <vt:lpstr>Set-Content ‘Information to Cover’</vt:lpstr>
      <vt:lpstr>Requirements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150</cp:revision>
  <dcterms:created xsi:type="dcterms:W3CDTF">2015-04-24T20:45:20Z</dcterms:created>
  <dcterms:modified xsi:type="dcterms:W3CDTF">2016-05-30T00:01:14Z</dcterms:modified>
</cp:coreProperties>
</file>

<file path=docProps/thumbnail.jpeg>
</file>